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36"/>
  </p:sldIdLst>
  <p:sldSz cx="10693400" cy="15113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Cerebri" charset="1" panose="00000500000000000000"/>
      <p:regular r:id="rId10"/>
    </p:embeddedFont>
    <p:embeddedFont>
      <p:font typeface="Cerebri Bold" charset="1" panose="00000800000000000000"/>
      <p:regular r:id="rId11"/>
    </p:embeddedFont>
    <p:embeddedFont>
      <p:font typeface="Cerebri Italics" charset="1" panose="00000500000000000000"/>
      <p:regular r:id="rId12"/>
    </p:embeddedFont>
    <p:embeddedFont>
      <p:font typeface="Cerebri Bold Italics" charset="1" panose="00000800000000000000"/>
      <p:regular r:id="rId13"/>
    </p:embeddedFont>
    <p:embeddedFont>
      <p:font typeface="Cerebri Light" charset="1" panose="00000400000000000000"/>
      <p:regular r:id="rId14"/>
    </p:embeddedFont>
    <p:embeddedFont>
      <p:font typeface="Cerebri Light Italics" charset="1" panose="00000400000000000000"/>
      <p:regular r:id="rId15"/>
    </p:embeddedFont>
    <p:embeddedFont>
      <p:font typeface="Cerebri Medium" charset="1" panose="00000600000000000000"/>
      <p:regular r:id="rId16"/>
    </p:embeddedFont>
    <p:embeddedFont>
      <p:font typeface="Cerebri Medium Italics" charset="1" panose="00000600000000000000"/>
      <p:regular r:id="rId17"/>
    </p:embeddedFont>
    <p:embeddedFont>
      <p:font typeface="Cerebri Heavy" charset="1" panose="00000A00000000000000"/>
      <p:regular r:id="rId18"/>
    </p:embeddedFont>
    <p:embeddedFont>
      <p:font typeface="Cerebri Heavy Italics" charset="1" panose="00000A00000000000000"/>
      <p:regular r:id="rId19"/>
    </p:embeddedFont>
    <p:embeddedFont>
      <p:font typeface="Open Sans" charset="1" panose="020B0606030504020204"/>
      <p:regular r:id="rId20"/>
    </p:embeddedFont>
    <p:embeddedFont>
      <p:font typeface="Open Sans Bold" charset="1" panose="020B0806030504020204"/>
      <p:regular r:id="rId21"/>
    </p:embeddedFont>
    <p:embeddedFont>
      <p:font typeface="Open Sans Italics" charset="1" panose="020B0606030504020204"/>
      <p:regular r:id="rId22"/>
    </p:embeddedFont>
    <p:embeddedFont>
      <p:font typeface="Open Sans Bold Italics" charset="1" panose="020B0806030504020204"/>
      <p:regular r:id="rId23"/>
    </p:embeddedFont>
    <p:embeddedFont>
      <p:font typeface="Open Sans Light" charset="1" panose="020B0306030504020204"/>
      <p:regular r:id="rId24"/>
    </p:embeddedFont>
    <p:embeddedFont>
      <p:font typeface="Open Sans Light Italics" charset="1" panose="020B0306030504020204"/>
      <p:regular r:id="rId25"/>
    </p:embeddedFont>
    <p:embeddedFont>
      <p:font typeface="Open Sans Ultra-Bold" charset="1" panose="00000000000000000000"/>
      <p:regular r:id="rId26"/>
    </p:embeddedFont>
    <p:embeddedFont>
      <p:font typeface="Open Sans Ultra-Bold Italics" charset="1" panose="00000000000000000000"/>
      <p:regular r:id="rId27"/>
    </p:embeddedFont>
    <p:embeddedFont>
      <p:font typeface="Cocomat Pro" charset="1" panose="00000500000000000000"/>
      <p:regular r:id="rId28"/>
    </p:embeddedFont>
    <p:embeddedFont>
      <p:font typeface="Cocomat Pro Bold" charset="1" panose="00000700000000000000"/>
      <p:regular r:id="rId29"/>
    </p:embeddedFont>
    <p:embeddedFont>
      <p:font typeface="Cocomat Pro Italics" charset="1" panose="00000500000000000000"/>
      <p:regular r:id="rId30"/>
    </p:embeddedFont>
    <p:embeddedFont>
      <p:font typeface="Cocomat Pro Bold Italics" charset="1" panose="00000700000000000000"/>
      <p:regular r:id="rId31"/>
    </p:embeddedFont>
    <p:embeddedFont>
      <p:font typeface="Cocomat Pro Thin" charset="1" panose="00000200000000000000"/>
      <p:regular r:id="rId32"/>
    </p:embeddedFont>
    <p:embeddedFont>
      <p:font typeface="Cocomat Pro Thin Italics" charset="1" panose="00000200000000000000"/>
      <p:regular r:id="rId33"/>
    </p:embeddedFont>
    <p:embeddedFont>
      <p:font typeface="Cocomat Pro Heavy" charset="1" panose="00000A00000000000000"/>
      <p:regular r:id="rId34"/>
    </p:embeddedFont>
    <p:embeddedFont>
      <p:font typeface="Cocomat Pro Heavy Italics" charset="1" panose="00000A00000000000000"/>
      <p:regular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33" Target="fonts/font33.fntdata" Type="http://schemas.openxmlformats.org/officeDocument/2006/relationships/font"/><Relationship Id="rId34" Target="fonts/font34.fntdata" Type="http://schemas.openxmlformats.org/officeDocument/2006/relationships/font"/><Relationship Id="rId35" Target="fonts/font35.fntdata" Type="http://schemas.openxmlformats.org/officeDocument/2006/relationships/font"/><Relationship Id="rId36" Target="slides/slide1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E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021273" y="66501"/>
            <a:ext cx="6907685" cy="1121899"/>
            <a:chOff x="0" y="0"/>
            <a:chExt cx="1750573" cy="28431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750573" cy="284316"/>
            </a:xfrm>
            <a:custGeom>
              <a:avLst/>
              <a:gdLst/>
              <a:ahLst/>
              <a:cxnLst/>
              <a:rect r="r" b="b" t="t" l="l"/>
              <a:pathLst>
                <a:path h="284316" w="1750573">
                  <a:moveTo>
                    <a:pt x="0" y="0"/>
                  </a:moveTo>
                  <a:lnTo>
                    <a:pt x="1750573" y="0"/>
                  </a:lnTo>
                  <a:lnTo>
                    <a:pt x="1750573" y="284316"/>
                  </a:lnTo>
                  <a:lnTo>
                    <a:pt x="0" y="284316"/>
                  </a:lnTo>
                  <a:close/>
                </a:path>
              </a:pathLst>
            </a:custGeom>
            <a:solidFill>
              <a:srgbClr val="A80903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35919" lIns="35919" bIns="35919" rIns="35919"/>
            <a:lstStyle/>
            <a:p>
              <a:pPr algn="ctr">
                <a:lnSpc>
                  <a:spcPts val="287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316332" y="1361901"/>
            <a:ext cx="5144531" cy="1060519"/>
            <a:chOff x="0" y="0"/>
            <a:chExt cx="1303748" cy="26876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303748" cy="268761"/>
            </a:xfrm>
            <a:custGeom>
              <a:avLst/>
              <a:gdLst/>
              <a:ahLst/>
              <a:cxnLst/>
              <a:rect r="r" b="b" t="t" l="l"/>
              <a:pathLst>
                <a:path h="268761" w="1303748">
                  <a:moveTo>
                    <a:pt x="0" y="0"/>
                  </a:moveTo>
                  <a:lnTo>
                    <a:pt x="1303748" y="0"/>
                  </a:lnTo>
                  <a:lnTo>
                    <a:pt x="1303748" y="268761"/>
                  </a:lnTo>
                  <a:lnTo>
                    <a:pt x="0" y="268761"/>
                  </a:lnTo>
                  <a:close/>
                </a:path>
              </a:pathLst>
            </a:custGeom>
            <a:solidFill>
              <a:srgbClr val="A80903"/>
            </a:solidFill>
            <a:ln>
              <a:noFill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35919" lIns="35919" bIns="35919" rIns="35919"/>
            <a:lstStyle/>
            <a:p>
              <a:pPr algn="ctr" marL="0" indent="0" lvl="0">
                <a:lnSpc>
                  <a:spcPts val="287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6043443" y="1361901"/>
            <a:ext cx="4432552" cy="1060519"/>
            <a:chOff x="0" y="0"/>
            <a:chExt cx="1123315" cy="268761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123315" cy="268761"/>
            </a:xfrm>
            <a:custGeom>
              <a:avLst/>
              <a:gdLst/>
              <a:ahLst/>
              <a:cxnLst/>
              <a:rect r="r" b="b" t="t" l="l"/>
              <a:pathLst>
                <a:path h="268761" w="1123315">
                  <a:moveTo>
                    <a:pt x="0" y="0"/>
                  </a:moveTo>
                  <a:lnTo>
                    <a:pt x="1123315" y="0"/>
                  </a:lnTo>
                  <a:lnTo>
                    <a:pt x="1123315" y="268761"/>
                  </a:lnTo>
                  <a:lnTo>
                    <a:pt x="0" y="268761"/>
                  </a:lnTo>
                  <a:close/>
                </a:path>
              </a:pathLst>
            </a:custGeom>
            <a:solidFill>
              <a:srgbClr val="A80903"/>
            </a:solidFill>
            <a:ln>
              <a:noFill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35919" lIns="35919" bIns="35919" rIns="35919"/>
            <a:lstStyle/>
            <a:p>
              <a:pPr algn="ctr" marL="0" indent="0" lvl="0">
                <a:lnSpc>
                  <a:spcPts val="2870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1319729" y="4954625"/>
            <a:ext cx="2794468" cy="2866121"/>
          </a:xfrm>
          <a:custGeom>
            <a:avLst/>
            <a:gdLst/>
            <a:ahLst/>
            <a:cxnLst/>
            <a:rect r="r" b="b" t="t" l="l"/>
            <a:pathLst>
              <a:path h="2866121" w="2794468">
                <a:moveTo>
                  <a:pt x="0" y="0"/>
                </a:moveTo>
                <a:lnTo>
                  <a:pt x="2794468" y="0"/>
                </a:lnTo>
                <a:lnTo>
                  <a:pt x="2794468" y="2866121"/>
                </a:lnTo>
                <a:lnTo>
                  <a:pt x="0" y="28661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6751327" y="4790018"/>
            <a:ext cx="2794468" cy="2866121"/>
          </a:xfrm>
          <a:custGeom>
            <a:avLst/>
            <a:gdLst/>
            <a:ahLst/>
            <a:cxnLst/>
            <a:rect r="r" b="b" t="t" l="l"/>
            <a:pathLst>
              <a:path h="2866121" w="2794468">
                <a:moveTo>
                  <a:pt x="0" y="0"/>
                </a:moveTo>
                <a:lnTo>
                  <a:pt x="2794468" y="0"/>
                </a:lnTo>
                <a:lnTo>
                  <a:pt x="2794468" y="2866121"/>
                </a:lnTo>
                <a:lnTo>
                  <a:pt x="0" y="28661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069200" y="12454032"/>
            <a:ext cx="8336918" cy="2527990"/>
          </a:xfrm>
          <a:custGeom>
            <a:avLst/>
            <a:gdLst/>
            <a:ahLst/>
            <a:cxnLst/>
            <a:rect r="r" b="b" t="t" l="l"/>
            <a:pathLst>
              <a:path h="2527990" w="8336918">
                <a:moveTo>
                  <a:pt x="0" y="0"/>
                </a:moveTo>
                <a:lnTo>
                  <a:pt x="8336918" y="0"/>
                </a:lnTo>
                <a:lnTo>
                  <a:pt x="8336918" y="2527990"/>
                </a:lnTo>
                <a:lnTo>
                  <a:pt x="0" y="25279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139258" r="0" b="-90525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2834211" y="244478"/>
            <a:ext cx="5023578" cy="8247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486"/>
              </a:lnSpc>
            </a:pPr>
            <a:r>
              <a:rPr lang="en-US" sz="5067" spc="192">
                <a:solidFill>
                  <a:srgbClr val="FFFEF2"/>
                </a:solidFill>
                <a:latin typeface="Cocomat Pro Heavy"/>
              </a:rPr>
              <a:t>Título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522313" y="1442616"/>
            <a:ext cx="4732568" cy="9798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560"/>
              </a:lnSpc>
            </a:pPr>
            <a:r>
              <a:rPr lang="en-US" sz="2000" spc="76">
                <a:solidFill>
                  <a:srgbClr val="FFFEF2"/>
                </a:solidFill>
                <a:latin typeface="Cocomat Pro Heavy"/>
              </a:rPr>
              <a:t>Autores: Nombres Completos de los autores, con filiación institucional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6243063" y="1438879"/>
            <a:ext cx="3580130" cy="6559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560"/>
              </a:lnSpc>
            </a:pPr>
            <a:r>
              <a:rPr lang="en-US" sz="2000" spc="76">
                <a:solidFill>
                  <a:srgbClr val="FFFEF2"/>
                </a:solidFill>
                <a:latin typeface="Cocomat Pro Heavy"/>
              </a:rPr>
              <a:t>Tutores: Nombres Completos de los Tutores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322422" y="2508507"/>
            <a:ext cx="5023578" cy="4174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199"/>
              </a:lnSpc>
              <a:spcBef>
                <a:spcPct val="0"/>
              </a:spcBef>
            </a:pPr>
            <a:r>
              <a:rPr lang="en-US" sz="2499" spc="94" strike="noStrike" u="none">
                <a:solidFill>
                  <a:srgbClr val="A80903"/>
                </a:solidFill>
                <a:latin typeface="Cocomat Pro Heavy"/>
              </a:rPr>
              <a:t>Resumen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363760" y="3020778"/>
            <a:ext cx="4649892" cy="297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Cerebri"/>
              </a:rPr>
              <a:t>200 palabras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5346000" y="2508507"/>
            <a:ext cx="5023578" cy="4174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199"/>
              </a:lnSpc>
              <a:spcBef>
                <a:spcPct val="0"/>
              </a:spcBef>
            </a:pPr>
            <a:r>
              <a:rPr lang="en-US" sz="2499" spc="94" strike="noStrike" u="none">
                <a:solidFill>
                  <a:srgbClr val="A80903"/>
                </a:solidFill>
                <a:latin typeface="Cocomat Pro Heavy"/>
              </a:rPr>
              <a:t>Objetivos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205174" y="4241883"/>
            <a:ext cx="5023578" cy="4174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199"/>
              </a:lnSpc>
              <a:spcBef>
                <a:spcPct val="0"/>
              </a:spcBef>
            </a:pPr>
            <a:r>
              <a:rPr lang="en-US" sz="2499" spc="94" strike="noStrike" u="none">
                <a:solidFill>
                  <a:srgbClr val="A80903"/>
                </a:solidFill>
                <a:latin typeface="Cocomat Pro Heavy"/>
              </a:rPr>
              <a:t>Sustento Teórico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6010953" y="4241883"/>
            <a:ext cx="4301854" cy="4174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199"/>
              </a:lnSpc>
              <a:spcBef>
                <a:spcPct val="0"/>
              </a:spcBef>
            </a:pPr>
            <a:r>
              <a:rPr lang="en-US" sz="2499" spc="94" strike="noStrike" u="none">
                <a:solidFill>
                  <a:srgbClr val="A80903"/>
                </a:solidFill>
                <a:latin typeface="Cocomat Pro Heavy"/>
              </a:rPr>
              <a:t>Metodología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522313" y="10480398"/>
            <a:ext cx="5173317" cy="412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199"/>
              </a:lnSpc>
            </a:pPr>
            <a:r>
              <a:rPr lang="en-US" sz="2499" spc="94">
                <a:solidFill>
                  <a:srgbClr val="A80903"/>
                </a:solidFill>
                <a:latin typeface="Cocomat Pro Heavy"/>
              </a:rPr>
              <a:t>Referencias más importantes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5532843" y="2938474"/>
            <a:ext cx="4649892" cy="15544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Cerebri"/>
              </a:rPr>
              <a:t>General.</a:t>
            </a:r>
          </a:p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Cerebri"/>
              </a:rPr>
              <a:t>Específico 1.</a:t>
            </a:r>
          </a:p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Cerebri"/>
              </a:rPr>
              <a:t>Específico 2.</a:t>
            </a:r>
          </a:p>
          <a:p>
            <a:pPr algn="ctr">
              <a:lnSpc>
                <a:spcPts val="2520"/>
              </a:lnSpc>
            </a:pPr>
          </a:p>
          <a:p>
            <a:pPr algn="ctr">
              <a:lnSpc>
                <a:spcPts val="2520"/>
              </a:lnSpc>
            </a:pPr>
          </a:p>
        </p:txBody>
      </p:sp>
      <p:sp>
        <p:nvSpPr>
          <p:cNvPr name="TextBox 24" id="24"/>
          <p:cNvSpPr txBox="true"/>
          <p:nvPr/>
        </p:nvSpPr>
        <p:spPr>
          <a:xfrm rot="0">
            <a:off x="699812" y="7915996"/>
            <a:ext cx="4649892" cy="297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Cerebri"/>
              </a:rPr>
              <a:t>formato libre, un esquema o texto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5836933" y="7903789"/>
            <a:ext cx="4649892" cy="297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Cerebri"/>
              </a:rPr>
              <a:t>formato libre, un esquema o texto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758969" y="8356051"/>
            <a:ext cx="4301854" cy="4174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199"/>
              </a:lnSpc>
              <a:spcBef>
                <a:spcPct val="0"/>
              </a:spcBef>
            </a:pPr>
            <a:r>
              <a:rPr lang="en-US" sz="2499" spc="94">
                <a:solidFill>
                  <a:srgbClr val="A80903"/>
                </a:solidFill>
                <a:latin typeface="Cocomat Pro Heavy"/>
              </a:rPr>
              <a:t>Hallazgos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784841" y="8744943"/>
            <a:ext cx="4649892" cy="297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Cerebri"/>
              </a:rPr>
              <a:t>formato libre, un esquema o texto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443450" y="11588473"/>
            <a:ext cx="7812509" cy="822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199"/>
              </a:lnSpc>
              <a:spcBef>
                <a:spcPct val="0"/>
              </a:spcBef>
            </a:pPr>
            <a:r>
              <a:rPr lang="en-US" sz="2499" spc="94" strike="noStrike" u="none">
                <a:solidFill>
                  <a:srgbClr val="A80903"/>
                </a:solidFill>
                <a:latin typeface="Cocomat Pro Heavy"/>
              </a:rPr>
              <a:t>Congreso Internacional en Innovación Social para Mundos Contemporáneos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DAFri0ZsmtA</dc:identifier>
  <dcterms:modified xsi:type="dcterms:W3CDTF">2011-08-01T06:04:30Z</dcterms:modified>
  <cp:revision>1</cp:revision>
  <dc:title>Título</dc:title>
</cp:coreProperties>
</file>