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8" r:id="rId10"/>
    <p:sldId id="267" r:id="rId11"/>
    <p:sldId id="263" r:id="rId12"/>
    <p:sldId id="265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CC072-48C4-60A0-194A-E163CC216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C6ED11-3035-DD78-A631-A06B4E6A7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89514-4282-DB75-7528-668F0A73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2A46A9-874C-EC5D-DCD8-24F515AD6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151139-208F-2551-9CBE-B3F4CFD55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46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6C555-AA19-D16F-5E0A-FD7FB72D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7AA0A4-5034-32DC-4A1C-0D71DD208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B13794-DAA3-096E-7885-5824463AD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994D2-D097-5C1C-5B3D-DDA12D78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E9C985-1579-4AF9-6A11-D83D0170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362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90E5B0-D8AA-B1AA-0465-A9A2BD300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82F095-C5D4-264C-430A-CE982CCAA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07B51D-3480-65CB-9CE3-24EFCEDF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C91560-AD38-E068-60A9-C3EC62DB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49AE18-365D-A757-0093-6C28F3FB2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889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A506C-91A7-D8E6-F3A2-5716BD7B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CBF67-035C-39FF-2048-A215BAA90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38790-7857-7BE8-41B5-F6A33A2FF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563F28-FC82-9C0D-FFB3-EA769E96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361930-D78F-4F08-A29A-98AFAD2F9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15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61C68-C9D1-CA48-E0BC-08078A253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E3ED2-FA7F-4C30-A473-405A35161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C8C3E6-67FE-7EB7-F842-275FC568D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F91162-C308-D51B-3328-8AF8D3F9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DD0A69-3F37-2F71-98EF-E8D79482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463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E09BE1-3768-EE36-BB84-181DC057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7601F-CD0F-8A99-2AC7-F3D64EB0D3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4D9F7D-C87A-4E29-DC52-C6756F994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0B6981-7C7A-FF77-EB28-EBDED9F3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9E234B-40C4-DF4D-EB7A-DD106746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B2BC20-0B9C-D48C-D8FE-D70BBEAD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439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D21C-14D4-B39D-4A4B-E6BFAD91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E5C603-1D77-6A17-A1DA-DF623664C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4FA6C9-C4DC-56E0-477E-CCF2995D3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2EEB65-52E3-3FED-3F63-538C28381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65BF93-AE4C-3D71-DE77-A7D52278A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B9819A5-C1D9-94D7-B78B-94C780E2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966AF4-6D18-820A-DED5-CDDC29F0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83EF1B1-3538-1B0F-2B26-88008042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725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E0A96-D54F-E04D-C96E-994684C25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02AAD6-40D2-DA14-B215-62C195C8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75BB24-36D2-563F-8C36-0E00887E6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6A0786-1164-4D97-A532-CD351440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765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B31178-7FA9-4B8C-B70D-08637609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0FCF2E-2B9A-8708-473B-B57754BB6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EC4471-DEEF-1560-A8BC-818ACFC5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67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C45B3-173E-07DC-C3B5-7C2FDD45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6FAB4-E6AA-DC7A-A881-34F44F9B9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4D76ED-4070-255B-7BF5-02FAAB7B9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90464A-5EBC-3520-9625-138C0520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F343DC-FFBB-EDBE-B727-20A5EAB5C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B081BD-F419-F6D0-C559-1650E963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264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3ED6A-8228-2C04-27EE-716CA145F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19E091-1B5D-4C0C-2DC0-6447D8F12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1F33A9-6039-AB68-0403-194C1C857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868D0F-AB70-EDC7-B7DB-C46A9E2F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88F2DF-FFA0-F2C0-0668-3CE8E0375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D68A35-A0A0-E828-FEC5-D8E06DFB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43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AE8372-7F8F-EBD5-88D9-8081848D4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EF6C9-7906-AEE7-37C8-6C9358B93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9BBD8-C0C3-4511-3474-6CE97617F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0FBF9-14EB-4C86-9C25-22249407D168}" type="datetimeFigureOut">
              <a:rPr lang="es-CO" smtClean="0"/>
              <a:t>29/03/2023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C60F8-D7FC-34B9-229D-9C06DA5BE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A75E5-6E66-DC97-56DE-042843366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AA1A4-E163-4830-97AE-110C4CB2E8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610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7077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78556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4964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1637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5199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8466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5821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566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4154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8933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30743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59951B-AFD2-2149-DC09-53C422B87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6" y="775855"/>
            <a:ext cx="5273965" cy="1052945"/>
          </a:xfrm>
        </p:spPr>
        <p:txBody>
          <a:bodyPr>
            <a:normAutofit/>
          </a:bodyPr>
          <a:lstStyle/>
          <a:p>
            <a:pPr algn="ctr"/>
            <a:endParaRPr lang="es-CO" sz="2400" b="1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F1984C0-BE65-EF56-7550-B04B7183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8" y="2202870"/>
            <a:ext cx="7640781" cy="2890983"/>
          </a:xfrm>
        </p:spPr>
        <p:txBody>
          <a:bodyPr>
            <a:normAutofit/>
          </a:bodyPr>
          <a:lstStyle/>
          <a:p>
            <a:endParaRPr lang="es-CO" sz="2400" dirty="0"/>
          </a:p>
        </p:txBody>
      </p:sp>
      <p:pic>
        <p:nvPicPr>
          <p:cNvPr id="7" name="Cámara 6">
            <a:extLst>
              <a:ext uri="{FF2B5EF4-FFF2-40B4-BE49-F238E27FC236}">
                <a16:creationId xmlns:a16="http://schemas.microsoft.com/office/drawing/2014/main" id="{85E27465-D6F0-9568-D48E-6C344A2E5A8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1" y="2784729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05414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Dany Esteban Gallego Quiceno</dc:creator>
  <cp:lastModifiedBy>Dany Esteban Gallego Quiceno</cp:lastModifiedBy>
  <cp:revision>1</cp:revision>
  <dcterms:created xsi:type="dcterms:W3CDTF">2023-03-29T15:09:28Z</dcterms:created>
  <dcterms:modified xsi:type="dcterms:W3CDTF">2023-03-29T15:13:59Z</dcterms:modified>
</cp:coreProperties>
</file>